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9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0A4"/>
    <a:srgbClr val="429D3D"/>
    <a:srgbClr val="388FD0"/>
    <a:srgbClr val="CA0065"/>
    <a:srgbClr val="C08000"/>
    <a:srgbClr val="E59600"/>
    <a:srgbClr val="23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86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t>15.07.2019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03290-37B8-4841-B0A3-CBE488BA71D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:\MSR\Информация Правител.pn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4953000" y="1619237"/>
            <a:ext cx="4953000" cy="4953011"/>
          </a:xfrm>
          <a:prstGeom prst="rect">
            <a:avLst/>
          </a:prstGeom>
          <a:noFill/>
        </p:spPr>
      </p:pic>
      <p:pic>
        <p:nvPicPr>
          <p:cNvPr id="4" name="Picture 2" descr="V:\MSR\Информация Правител.png"/>
          <p:cNvPicPr>
            <a:picLocks noChangeAspect="1" noChangeArrowheads="1"/>
          </p:cNvPicPr>
          <p:nvPr/>
        </p:nvPicPr>
        <p:blipFill>
          <a:blip r:embed="rId2" cstate="print"/>
          <a:srcRect l="50388"/>
          <a:stretch>
            <a:fillRect/>
          </a:stretch>
        </p:blipFill>
        <p:spPr bwMode="auto">
          <a:xfrm>
            <a:off x="0" y="1619237"/>
            <a:ext cx="4953000" cy="4953011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8132" y="134332"/>
            <a:ext cx="491637" cy="70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33087" y="857232"/>
            <a:ext cx="3315597" cy="38100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rial" pitchFamily="34" charset="0"/>
              </a:rPr>
              <a:t>ПРАВИТЕЛЬСТВО ОРЕНБУРГСКОЙ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6054" y="1190609"/>
            <a:ext cx="4758529" cy="85725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2800" b="1" dirty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2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316" y="3047997"/>
            <a:ext cx="8191368" cy="152401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3853" y="1809738"/>
            <a:ext cx="2041555" cy="476253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900" dirty="0">
                <a:solidFill>
                  <a:schemeClr val="bg1"/>
                </a:solidFill>
                <a:latin typeface="Arial Narrow" pitchFamily="34" charset="0"/>
              </a:rPr>
              <a:t>ДЕМОГРАФИЯ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2019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MSR\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431" y="2629427"/>
            <a:ext cx="8869471" cy="3934165"/>
          </a:xfrm>
          <a:prstGeom prst="rect">
            <a:avLst/>
          </a:prstGeom>
          <a:noFill/>
        </p:spPr>
      </p:pic>
      <p:pic>
        <p:nvPicPr>
          <p:cNvPr id="33" name="Picture 2" descr="https://thumbs.dreamstime.com/z/cartoon-elderly-couple-senior-grandparents-93153939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8"/>
          <a:stretch/>
        </p:blipFill>
        <p:spPr bwMode="auto">
          <a:xfrm flipH="1">
            <a:off x="4661618" y="2491138"/>
            <a:ext cx="5228036" cy="34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906000" cy="1047733"/>
          </a:xfrm>
          <a:prstGeom prst="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96486" y="137675"/>
            <a:ext cx="2244344" cy="338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РЕГИОНАЛЬНЫЙ ПРОЕКТ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486" y="380979"/>
            <a:ext cx="9209514" cy="6667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РАЗРАБОТКА И РЕАЛИЗАЦИЯ ПРОГРАММЫ  СИСТЕМНОЙ  ПОДДЕРЖКИ  И ПОВЫШЕНИЯ  КАЧЕСТВА  ЖИЗНИ ГРАЖДАН СТАРШЕГО ПОКОЛЕНИЯ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095" y="95227"/>
            <a:ext cx="546000" cy="6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151704" y="186731"/>
            <a:ext cx="390000" cy="480000"/>
            <a:chOff x="-1577219" y="1274734"/>
            <a:chExt cx="456428" cy="540000"/>
          </a:xfrm>
        </p:grpSpPr>
        <p:pic>
          <p:nvPicPr>
            <p:cNvPr id="22" name="Picture 4" descr="V:\MSR\Без имени-5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-1577219" y="1274734"/>
              <a:ext cx="456428" cy="540000"/>
            </a:xfrm>
            <a:prstGeom prst="rect">
              <a:avLst/>
            </a:prstGeom>
            <a:noFill/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-1577218" y="1810694"/>
              <a:ext cx="428628" cy="1588"/>
            </a:xfrm>
            <a:prstGeom prst="line">
              <a:avLst/>
            </a:prstGeom>
            <a:ln>
              <a:solidFill>
                <a:srgbClr val="F600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Овал 20"/>
          <p:cNvSpPr/>
          <p:nvPr/>
        </p:nvSpPr>
        <p:spPr>
          <a:xfrm>
            <a:off x="3920239" y="4893967"/>
            <a:ext cx="858095" cy="9112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53643" rIns="0" bIns="53643" rtlCol="0" anchor="ctr"/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35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57066" y="1142984"/>
            <a:ext cx="8391869" cy="557824"/>
          </a:xfrm>
          <a:prstGeom prst="roundRect">
            <a:avLst>
              <a:gd name="adj" fmla="val 12498"/>
            </a:avLst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lnSpc>
                <a:spcPct val="120000"/>
              </a:lnSpc>
              <a:spcAft>
                <a:spcPts val="704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ЦЕЛЬ: : УВЕЛИЧЕНИЕ ОЖИДАЕМОЙ ПРОДОЛЖИТЕЛЬНОСТИ ЗДОРОВОЙ ЖИЗНИ ДО 67 ЛЕТ</a:t>
            </a:r>
          </a:p>
        </p:txBody>
      </p:sp>
      <p:cxnSp>
        <p:nvCxnSpPr>
          <p:cNvPr id="66" name="Прямая со стрелкой 46"/>
          <p:cNvCxnSpPr/>
          <p:nvPr/>
        </p:nvCxnSpPr>
        <p:spPr>
          <a:xfrm flipV="1">
            <a:off x="4820014" y="4770003"/>
            <a:ext cx="2005194" cy="4324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46"/>
          <p:cNvCxnSpPr/>
          <p:nvPr/>
        </p:nvCxnSpPr>
        <p:spPr>
          <a:xfrm flipV="1">
            <a:off x="4643585" y="4110384"/>
            <a:ext cx="1167511" cy="8365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46"/>
          <p:cNvCxnSpPr/>
          <p:nvPr/>
        </p:nvCxnSpPr>
        <p:spPr>
          <a:xfrm rot="16200000" flipV="1">
            <a:off x="2917763" y="4458420"/>
            <a:ext cx="251843" cy="16302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46"/>
          <p:cNvCxnSpPr/>
          <p:nvPr/>
        </p:nvCxnSpPr>
        <p:spPr>
          <a:xfrm flipH="1" flipV="1">
            <a:off x="2132828" y="4430391"/>
            <a:ext cx="1792118" cy="717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46"/>
          <p:cNvCxnSpPr/>
          <p:nvPr/>
        </p:nvCxnSpPr>
        <p:spPr>
          <a:xfrm flipH="1" flipV="1">
            <a:off x="2378714" y="3810003"/>
            <a:ext cx="1694645" cy="123326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46"/>
          <p:cNvCxnSpPr>
            <a:stCxn id="21" idx="0"/>
          </p:cNvCxnSpPr>
          <p:nvPr/>
        </p:nvCxnSpPr>
        <p:spPr>
          <a:xfrm flipH="1" flipV="1">
            <a:off x="4211323" y="3936747"/>
            <a:ext cx="137964" cy="957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46"/>
          <p:cNvCxnSpPr/>
          <p:nvPr/>
        </p:nvCxnSpPr>
        <p:spPr>
          <a:xfrm>
            <a:off x="4820014" y="5484853"/>
            <a:ext cx="2239222" cy="1523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091" y="4751660"/>
            <a:ext cx="1155568" cy="947211"/>
          </a:xfrm>
          <a:prstGeom prst="rect">
            <a:avLst/>
          </a:prstGeom>
          <a:noFill/>
        </p:spPr>
      </p:pic>
      <p:pic>
        <p:nvPicPr>
          <p:cNvPr id="14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2938" y="2928748"/>
            <a:ext cx="1140019" cy="934465"/>
          </a:xfrm>
          <a:prstGeom prst="rect">
            <a:avLst/>
          </a:prstGeom>
          <a:noFill/>
        </p:spPr>
      </p:pic>
      <p:pic>
        <p:nvPicPr>
          <p:cNvPr id="4100" name="Picture 4" descr="ÐÐ°ÑÑÐ¸Ð½ÐºÐ¸ Ð¿Ð¾ Ð·Ð°Ð¿ÑÐ¾ÑÑ Ð±ÑÑÐ°Ð½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1243" y="3102708"/>
            <a:ext cx="1206527" cy="909411"/>
          </a:xfrm>
          <a:prstGeom prst="rect">
            <a:avLst/>
          </a:prstGeom>
          <a:noFill/>
        </p:spPr>
      </p:pic>
      <p:pic>
        <p:nvPicPr>
          <p:cNvPr id="148" name="Picture 4" descr="ÐÐ°ÑÑÐ¸Ð½ÐºÐ¸ Ð¿Ð¾ Ð·Ð°Ð¿ÑÐ¾ÑÑ Ð±ÑÑÐ°Ð½ÐºÐ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132" y="3810003"/>
            <a:ext cx="1273644" cy="960000"/>
          </a:xfrm>
          <a:prstGeom prst="rect">
            <a:avLst/>
          </a:prstGeom>
          <a:noFill/>
        </p:spPr>
      </p:pic>
      <p:pic>
        <p:nvPicPr>
          <p:cNvPr id="149" name="Picture 4" descr="ÐÐ°ÑÑÐ¸Ð½ÐºÐ¸ Ð¿Ð¾ Ð·Ð°Ð¿ÑÐ¾ÑÑ Ð±ÑÑÐ°Ð½ÐºÐ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8697" y="4391455"/>
            <a:ext cx="1337326" cy="1008000"/>
          </a:xfrm>
          <a:prstGeom prst="rect">
            <a:avLst/>
          </a:prstGeom>
          <a:noFill/>
        </p:spPr>
      </p:pic>
      <p:pic>
        <p:nvPicPr>
          <p:cNvPr id="9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834" y="2994003"/>
            <a:ext cx="1102932" cy="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582400" y="5958763"/>
            <a:ext cx="8928203" cy="720000"/>
          </a:xfrm>
          <a:prstGeom prst="roundRect">
            <a:avLst>
              <a:gd name="adj" fmla="val 12498"/>
            </a:avLst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Доставка  граждан  старше 65 лет,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проживающих в сельской местности, в медицинские организации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57066" y="1783491"/>
            <a:ext cx="8391869" cy="720000"/>
          </a:xfrm>
          <a:prstGeom prst="roundRect">
            <a:avLst>
              <a:gd name="adj" fmla="val 1249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>
              <a:lnSpc>
                <a:spcPct val="120000"/>
              </a:lnSpc>
              <a:spcAft>
                <a:spcPts val="704"/>
              </a:spcAft>
            </a:pP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1072" y="2313861"/>
            <a:ext cx="3872814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09465" y="2181051"/>
            <a:ext cx="8564421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7065" y="1890362"/>
            <a:ext cx="8571646" cy="84699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Проведение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 01.01. 2020г.  дополнительных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скринингов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 лицам  старше 65 лет,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проживающим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сельской местности, на выявление отдельных социально-значимых неинфекционных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2179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78</Words>
  <Application>Microsoft Office PowerPoint</Application>
  <PresentationFormat>Лист A4 (210x297 мм)</PresentationFormat>
  <Paragraphs>12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smirnova-tv</cp:lastModifiedBy>
  <cp:revision>52</cp:revision>
  <cp:lastPrinted>2019-07-08T04:47:00Z</cp:lastPrinted>
  <dcterms:created xsi:type="dcterms:W3CDTF">2019-03-15T13:18:19Z</dcterms:created>
  <dcterms:modified xsi:type="dcterms:W3CDTF">2019-07-15T06:16:44Z</dcterms:modified>
</cp:coreProperties>
</file>